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VID CADIOT" initials="DC" lastIdx="1" clrIdx="0">
    <p:extLst>
      <p:ext uri="{19B8F6BF-5375-455C-9EA6-DF929625EA0E}">
        <p15:presenceInfo xmlns:p15="http://schemas.microsoft.com/office/powerpoint/2012/main" userId="55162be4c6a4166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2C0362-234F-4C8A-BBC3-FD5C159B7E33}" type="datetimeFigureOut">
              <a:rPr lang="fr-FR" smtClean="0"/>
              <a:t>31/03/2014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487CCB-7CBD-4E37-9E72-C0EF95B6E9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0953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EBC49-61A4-4A3E-98E4-C884F22CD1F4}" type="datetimeFigureOut">
              <a:rPr lang="fr-FR" smtClean="0"/>
              <a:t>31/03/2014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B15B5-52FC-45F6-B69C-6BA46B7FA3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754965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p14:dur="250" advClick="0" advTm="1000">
        <p15:prstTrans prst="drape"/>
        <p:sndAc>
          <p:stSnd>
            <p:snd r:embed="rId1" name="breeze.wav"/>
          </p:stSnd>
        </p:sndAc>
      </p:transition>
    </mc:Choice>
    <mc:Fallback xmlns="">
      <p:transition advClick="0" advTm="1000">
        <p:fade/>
        <p:sndAc>
          <p:stSnd>
            <p:snd r:embed="rId3" name="breeze.wav"/>
          </p:stSnd>
        </p:sndAc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EBC49-61A4-4A3E-98E4-C884F22CD1F4}" type="datetimeFigureOut">
              <a:rPr lang="fr-FR" smtClean="0"/>
              <a:t>31/03/2014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B15B5-52FC-45F6-B69C-6BA46B7FA3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154618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p14:dur="250" advClick="0" advTm="1000">
        <p15:prstTrans prst="drape"/>
        <p:sndAc>
          <p:stSnd>
            <p:snd r:embed="rId1" name="breeze.wav"/>
          </p:stSnd>
        </p:sndAc>
      </p:transition>
    </mc:Choice>
    <mc:Fallback xmlns="">
      <p:transition advClick="0" advTm="1000">
        <p:fade/>
        <p:sndAc>
          <p:stSnd>
            <p:snd r:embed="rId3" name="breeze.wav"/>
          </p:stSnd>
        </p:sndAc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EBC49-61A4-4A3E-98E4-C884F22CD1F4}" type="datetimeFigureOut">
              <a:rPr lang="fr-FR" smtClean="0"/>
              <a:t>31/03/2014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B15B5-52FC-45F6-B69C-6BA46B7FA3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641702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p14:dur="250" advClick="0" advTm="1000">
        <p15:prstTrans prst="drape"/>
        <p:sndAc>
          <p:stSnd>
            <p:snd r:embed="rId1" name="breeze.wav"/>
          </p:stSnd>
        </p:sndAc>
      </p:transition>
    </mc:Choice>
    <mc:Fallback xmlns="">
      <p:transition advClick="0" advTm="1000">
        <p:fade/>
        <p:sndAc>
          <p:stSnd>
            <p:snd r:embed="rId3" name="breeze.wav"/>
          </p:stSnd>
        </p:sndAc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EBC49-61A4-4A3E-98E4-C884F22CD1F4}" type="datetimeFigureOut">
              <a:rPr lang="fr-FR" smtClean="0"/>
              <a:t>31/03/2014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B15B5-52FC-45F6-B69C-6BA46B7FA3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510090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p14:dur="250" advClick="0" advTm="1000">
        <p15:prstTrans prst="drape"/>
        <p:sndAc>
          <p:stSnd>
            <p:snd r:embed="rId1" name="breeze.wav"/>
          </p:stSnd>
        </p:sndAc>
      </p:transition>
    </mc:Choice>
    <mc:Fallback xmlns="">
      <p:transition advClick="0" advTm="1000">
        <p:fade/>
        <p:sndAc>
          <p:stSnd>
            <p:snd r:embed="rId3" name="breeze.wav"/>
          </p:stSnd>
        </p:sndAc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EBC49-61A4-4A3E-98E4-C884F22CD1F4}" type="datetimeFigureOut">
              <a:rPr lang="fr-FR" smtClean="0"/>
              <a:t>31/03/2014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B15B5-52FC-45F6-B69C-6BA46B7FA3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093766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p14:dur="250" advClick="0" advTm="1000">
        <p15:prstTrans prst="drape"/>
        <p:sndAc>
          <p:stSnd>
            <p:snd r:embed="rId1" name="breeze.wav"/>
          </p:stSnd>
        </p:sndAc>
      </p:transition>
    </mc:Choice>
    <mc:Fallback xmlns="">
      <p:transition advClick="0" advTm="1000">
        <p:fade/>
        <p:sndAc>
          <p:stSnd>
            <p:snd r:embed="rId3" name="breeze.wav"/>
          </p:stSnd>
        </p:sndAc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EBC49-61A4-4A3E-98E4-C884F22CD1F4}" type="datetimeFigureOut">
              <a:rPr lang="fr-FR" smtClean="0"/>
              <a:t>31/03/2014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B15B5-52FC-45F6-B69C-6BA46B7FA3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514987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p14:dur="250" advClick="0" advTm="1000">
        <p15:prstTrans prst="drape"/>
        <p:sndAc>
          <p:stSnd>
            <p:snd r:embed="rId1" name="breeze.wav"/>
          </p:stSnd>
        </p:sndAc>
      </p:transition>
    </mc:Choice>
    <mc:Fallback xmlns="">
      <p:transition advClick="0" advTm="1000">
        <p:fade/>
        <p:sndAc>
          <p:stSnd>
            <p:snd r:embed="rId3" name="breeze.wav"/>
          </p:stSnd>
        </p:sndAc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EBC49-61A4-4A3E-98E4-C884F22CD1F4}" type="datetimeFigureOut">
              <a:rPr lang="fr-FR" smtClean="0"/>
              <a:t>31/03/2014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B15B5-52FC-45F6-B69C-6BA46B7FA3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628832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p14:dur="250" advClick="0" advTm="1000">
        <p15:prstTrans prst="drape"/>
        <p:sndAc>
          <p:stSnd>
            <p:snd r:embed="rId1" name="breeze.wav"/>
          </p:stSnd>
        </p:sndAc>
      </p:transition>
    </mc:Choice>
    <mc:Fallback xmlns="">
      <p:transition advClick="0" advTm="1000">
        <p:fade/>
        <p:sndAc>
          <p:stSnd>
            <p:snd r:embed="rId3" name="breeze.wav"/>
          </p:stSnd>
        </p:sndAc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EBC49-61A4-4A3E-98E4-C884F22CD1F4}" type="datetimeFigureOut">
              <a:rPr lang="fr-FR" smtClean="0"/>
              <a:t>31/03/2014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B15B5-52FC-45F6-B69C-6BA46B7FA3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317558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p14:dur="250" advClick="0" advTm="1000">
        <p15:prstTrans prst="drape"/>
        <p:sndAc>
          <p:stSnd>
            <p:snd r:embed="rId1" name="breeze.wav"/>
          </p:stSnd>
        </p:sndAc>
      </p:transition>
    </mc:Choice>
    <mc:Fallback xmlns="">
      <p:transition advClick="0" advTm="1000">
        <p:fade/>
        <p:sndAc>
          <p:stSnd>
            <p:snd r:embed="rId3" name="breeze.wav"/>
          </p:stSnd>
        </p:sndAc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EBC49-61A4-4A3E-98E4-C884F22CD1F4}" type="datetimeFigureOut">
              <a:rPr lang="fr-FR" smtClean="0"/>
              <a:t>31/03/2014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B15B5-52FC-45F6-B69C-6BA46B7FA3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427308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p14:dur="250" advClick="0" advTm="1000">
        <p15:prstTrans prst="drape"/>
        <p:sndAc>
          <p:stSnd>
            <p:snd r:embed="rId1" name="breeze.wav"/>
          </p:stSnd>
        </p:sndAc>
      </p:transition>
    </mc:Choice>
    <mc:Fallback xmlns="">
      <p:transition advClick="0" advTm="1000">
        <p:fade/>
        <p:sndAc>
          <p:stSnd>
            <p:snd r:embed="rId3" name="breeze.wav"/>
          </p:stSnd>
        </p:sndAc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EBC49-61A4-4A3E-98E4-C884F22CD1F4}" type="datetimeFigureOut">
              <a:rPr lang="fr-FR" smtClean="0"/>
              <a:t>31/03/2014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FDB15B5-52FC-45F6-B69C-6BA46B7FA3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943450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p14:dur="250" advClick="0" advTm="1000">
        <p15:prstTrans prst="drape"/>
        <p:sndAc>
          <p:stSnd>
            <p:snd r:embed="rId1" name="breeze.wav"/>
          </p:stSnd>
        </p:sndAc>
      </p:transition>
    </mc:Choice>
    <mc:Fallback xmlns="">
      <p:transition advClick="0" advTm="1000">
        <p:fade/>
        <p:sndAc>
          <p:stSnd>
            <p:snd r:embed="rId3" name="breeze.wav"/>
          </p:stSnd>
        </p:sndAc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EBC49-61A4-4A3E-98E4-C884F22CD1F4}" type="datetimeFigureOut">
              <a:rPr lang="fr-FR" smtClean="0"/>
              <a:t>31/03/2014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B15B5-52FC-45F6-B69C-6BA46B7FA3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062513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p14:dur="250" advClick="0" advTm="1000">
        <p15:prstTrans prst="drape"/>
        <p:sndAc>
          <p:stSnd>
            <p:snd r:embed="rId1" name="breeze.wav"/>
          </p:stSnd>
        </p:sndAc>
      </p:transition>
    </mc:Choice>
    <mc:Fallback xmlns="">
      <p:transition advClick="0" advTm="1000">
        <p:fade/>
        <p:sndAc>
          <p:stSnd>
            <p:snd r:embed="rId3" name="breeze.wav"/>
          </p:stSnd>
        </p:sndAc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EBC49-61A4-4A3E-98E4-C884F22CD1F4}" type="datetimeFigureOut">
              <a:rPr lang="fr-FR" smtClean="0"/>
              <a:t>31/03/2014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B15B5-52FC-45F6-B69C-6BA46B7FA3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202544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p14:dur="250" advClick="0" advTm="1000">
        <p15:prstTrans prst="drape"/>
        <p:sndAc>
          <p:stSnd>
            <p:snd r:embed="rId1" name="breeze.wav"/>
          </p:stSnd>
        </p:sndAc>
      </p:transition>
    </mc:Choice>
    <mc:Fallback xmlns="">
      <p:transition advClick="0" advTm="1000">
        <p:fade/>
        <p:sndAc>
          <p:stSnd>
            <p:snd r:embed="rId3" name="breeze.wav"/>
          </p:stSnd>
        </p:sndAc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EBC49-61A4-4A3E-98E4-C884F22CD1F4}" type="datetimeFigureOut">
              <a:rPr lang="fr-FR" smtClean="0"/>
              <a:t>31/03/2014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B15B5-52FC-45F6-B69C-6BA46B7FA3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26063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p14:dur="250" advClick="0" advTm="1000">
        <p15:prstTrans prst="drape"/>
        <p:sndAc>
          <p:stSnd>
            <p:snd r:embed="rId1" name="breeze.wav"/>
          </p:stSnd>
        </p:sndAc>
      </p:transition>
    </mc:Choice>
    <mc:Fallback xmlns="">
      <p:transition advClick="0" advTm="1000">
        <p:fade/>
        <p:sndAc>
          <p:stSnd>
            <p:snd r:embed="rId3" name="breeze.wav"/>
          </p:stSnd>
        </p:sndAc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EBC49-61A4-4A3E-98E4-C884F22CD1F4}" type="datetimeFigureOut">
              <a:rPr lang="fr-FR" smtClean="0"/>
              <a:t>31/03/2014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B15B5-52FC-45F6-B69C-6BA46B7FA3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696874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p14:dur="250" advClick="0" advTm="1000">
        <p15:prstTrans prst="drape"/>
        <p:sndAc>
          <p:stSnd>
            <p:snd r:embed="rId1" name="breeze.wav"/>
          </p:stSnd>
        </p:sndAc>
      </p:transition>
    </mc:Choice>
    <mc:Fallback xmlns="">
      <p:transition advClick="0" advTm="1000">
        <p:fade/>
        <p:sndAc>
          <p:stSnd>
            <p:snd r:embed="rId3" name="breeze.wav"/>
          </p:stSnd>
        </p:sndAc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EBC49-61A4-4A3E-98E4-C884F22CD1F4}" type="datetimeFigureOut">
              <a:rPr lang="fr-FR" smtClean="0"/>
              <a:t>31/03/2014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B15B5-52FC-45F6-B69C-6BA46B7FA3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027269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p14:dur="250" advClick="0" advTm="1000">
        <p15:prstTrans prst="drape"/>
        <p:sndAc>
          <p:stSnd>
            <p:snd r:embed="rId1" name="breeze.wav"/>
          </p:stSnd>
        </p:sndAc>
      </p:transition>
    </mc:Choice>
    <mc:Fallback xmlns="">
      <p:transition advClick="0" advTm="1000">
        <p:fade/>
        <p:sndAc>
          <p:stSnd>
            <p:snd r:embed="rId3" name="breeze.wav"/>
          </p:stSnd>
        </p:sndAc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EBC49-61A4-4A3E-98E4-C884F22CD1F4}" type="datetimeFigureOut">
              <a:rPr lang="fr-FR" smtClean="0"/>
              <a:t>31/03/2014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B15B5-52FC-45F6-B69C-6BA46B7FA3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5850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p14:dur="250" advClick="0" advTm="1000">
        <p15:prstTrans prst="drape"/>
        <p:sndAc>
          <p:stSnd>
            <p:snd r:embed="rId1" name="breeze.wav"/>
          </p:stSnd>
        </p:sndAc>
      </p:transition>
    </mc:Choice>
    <mc:Fallback xmlns="">
      <p:transition advClick="0" advTm="1000">
        <p:fade/>
        <p:sndAc>
          <p:stSnd>
            <p:snd r:embed="rId3" name="breeze.wav"/>
          </p:stSnd>
        </p:sndAc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EBC49-61A4-4A3E-98E4-C884F22CD1F4}" type="datetimeFigureOut">
              <a:rPr lang="fr-FR" smtClean="0"/>
              <a:t>31/03/2014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B15B5-52FC-45F6-B69C-6BA46B7FA3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994927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p14:dur="250" advClick="0" advTm="1000">
        <p15:prstTrans prst="drape"/>
        <p:sndAc>
          <p:stSnd>
            <p:snd r:embed="rId1" name="breeze.wav"/>
          </p:stSnd>
        </p:sndAc>
      </p:transition>
    </mc:Choice>
    <mc:Fallback xmlns="">
      <p:transition advClick="0" advTm="1000">
        <p:fade/>
        <p:sndAc>
          <p:stSnd>
            <p:snd r:embed="rId3" name="breeze.wav"/>
          </p:stSnd>
        </p:sndAc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audio" Target="../media/audio1.wav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A0EBC49-61A4-4A3E-98E4-C884F22CD1F4}" type="datetimeFigureOut">
              <a:rPr lang="fr-FR" smtClean="0"/>
              <a:t>31/03/2014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FDB15B5-52FC-45F6-B69C-6BA46B7FA3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0758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p14:dur="250" advClick="0" advTm="1000">
        <p15:prstTrans prst="drape"/>
        <p:sndAc>
          <p:stSnd>
            <p:snd r:embed="rId19" name="breeze.wav"/>
          </p:stSnd>
        </p:sndAc>
      </p:transition>
    </mc:Choice>
    <mc:Fallback xmlns="">
      <p:transition advClick="0" advTm="1000">
        <p:fade/>
        <p:sndAc>
          <p:stSnd>
            <p:snd r:embed="rId20" name="breeze.wav"/>
          </p:stSnd>
        </p:sndAc>
      </p:transition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audio" Target="../media/audio1.wav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audio" Target="../media/audio1.wav"/><Relationship Id="rId3" Type="http://schemas.openxmlformats.org/officeDocument/2006/relationships/image" Target="../media/image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1.wav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SEJOUR FINLANDE</a:t>
            </a:r>
            <a:br>
              <a:rPr lang="fr-FR" dirty="0" smtClean="0"/>
            </a:br>
            <a:r>
              <a:rPr lang="fr-FR" dirty="0" smtClean="0"/>
              <a:t>24 mars au 11 avril 2014 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MÄNTSÄLÄ</a:t>
            </a:r>
          </a:p>
          <a:p>
            <a:r>
              <a:rPr lang="fr-FR" dirty="0" smtClean="0"/>
              <a:t>JÄRVENPÄÄ</a:t>
            </a: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62953" y="6381788"/>
            <a:ext cx="1729047" cy="461356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019800"/>
            <a:ext cx="1257300" cy="838200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858667" y="0"/>
            <a:ext cx="1333333" cy="838095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631555" y="6028403"/>
            <a:ext cx="1137735" cy="829597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0" y="0"/>
            <a:ext cx="1266667" cy="466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132137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p14:dur="250" advClick="0" advTm="1000">
        <p15:prstTrans prst="drape"/>
        <p:sndAc>
          <p:stSnd>
            <p:snd r:embed="rId2" name="breeze.wav"/>
          </p:stSnd>
        </p:sndAc>
      </p:transition>
    </mc:Choice>
    <mc:Fallback xmlns="">
      <p:transition advClick="0" advTm="1000">
        <p:fade/>
        <p:sndAc>
          <p:stSnd>
            <p:snd r:embed="rId8" name="breez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4310" y="0"/>
            <a:ext cx="10018713" cy="1692323"/>
          </a:xfrm>
        </p:spPr>
        <p:txBody>
          <a:bodyPr/>
          <a:lstStyle/>
          <a:p>
            <a:r>
              <a:rPr lang="fr-FR" dirty="0" smtClean="0"/>
              <a:t>DIMANCHE 30 MARS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84310" y="1296537"/>
            <a:ext cx="10018713" cy="4926842"/>
          </a:xfrm>
        </p:spPr>
        <p:txBody>
          <a:bodyPr>
            <a:normAutofit/>
          </a:bodyPr>
          <a:lstStyle/>
          <a:p>
            <a:r>
              <a:rPr lang="fr-FR" dirty="0" smtClean="0"/>
              <a:t>Réveil et petit-déjeuner tardif ce matin après une journée chargée</a:t>
            </a:r>
          </a:p>
          <a:p>
            <a:r>
              <a:rPr lang="fr-FR" dirty="0" smtClean="0"/>
              <a:t>Course et lunch dans un restaurant de gastronomie mondialisé</a:t>
            </a:r>
          </a:p>
          <a:p>
            <a:r>
              <a:rPr lang="fr-FR" dirty="0" smtClean="0"/>
              <a:t>Après-midi films, Sauna ou foot</a:t>
            </a:r>
          </a:p>
          <a:p>
            <a:r>
              <a:rPr lang="fr-FR" dirty="0" smtClean="0"/>
              <a:t>Dîner : barbecue dans la tonnelle mis à notre disposition par les propriétaires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1657006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p14:dur="250" advClick="0" advTm="1000">
        <p15:prstTrans prst="drape"/>
        <p:sndAc>
          <p:stSnd>
            <p:snd r:embed="rId2" name="breeze.wav"/>
          </p:stSnd>
        </p:sndAc>
      </p:transition>
    </mc:Choice>
    <mc:Fallback xmlns="">
      <p:transition advClick="0" advTm="1000">
        <p:fade/>
        <p:sndAc>
          <p:stSnd>
            <p:snd r:embed="rId3" name="breez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ZoneTexte 4"/>
          <p:cNvSpPr txBox="1"/>
          <p:nvPr/>
        </p:nvSpPr>
        <p:spPr>
          <a:xfrm>
            <a:off x="0" y="0"/>
            <a:ext cx="4203510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Même en Finlande, on trouve des Kebabs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8523360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p14:dur="250" advClick="0" advTm="1000">
        <p15:prstTrans prst="drape"/>
        <p:sndAc>
          <p:stSnd>
            <p:snd r:embed="rId2" name="breeze.wav"/>
          </p:stSnd>
        </p:sndAc>
      </p:transition>
    </mc:Choice>
    <mc:Fallback xmlns="">
      <p:transition advClick="0" advTm="1000">
        <p:fade/>
        <p:sndAc>
          <p:stSnd>
            <p:snd r:embed="rId8" name="breez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42365" y="0"/>
            <a:ext cx="9144000" cy="68580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ZoneTexte 8"/>
          <p:cNvSpPr txBox="1"/>
          <p:nvPr/>
        </p:nvSpPr>
        <p:spPr>
          <a:xfrm>
            <a:off x="3930555" y="1078173"/>
            <a:ext cx="16240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/>
              <a:t>BRANDON</a:t>
            </a:r>
            <a:endParaRPr lang="fr-FR" sz="2400" dirty="0"/>
          </a:p>
        </p:txBody>
      </p:sp>
      <p:sp>
        <p:nvSpPr>
          <p:cNvPr id="10" name="ZoneTexte 9"/>
          <p:cNvSpPr txBox="1"/>
          <p:nvPr/>
        </p:nvSpPr>
        <p:spPr>
          <a:xfrm>
            <a:off x="7629099" y="1214651"/>
            <a:ext cx="14330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/>
              <a:t>MATHIEU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146714435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p14:dur="250" advClick="0" advTm="1000">
        <p15:prstTrans prst="drape"/>
        <p:sndAc>
          <p:stSnd>
            <p:snd r:embed="rId2" name="breeze.wav"/>
          </p:stSnd>
        </p:sndAc>
      </p:transition>
    </mc:Choice>
    <mc:Fallback xmlns="">
      <p:transition advClick="0" advTm="1000">
        <p:fade/>
        <p:sndAc>
          <p:stSnd>
            <p:snd r:embed="rId4" name="breez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2784143"/>
            <a:ext cx="5431809" cy="407385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75881" y="0"/>
            <a:ext cx="4667534" cy="350065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37278" y="2616958"/>
            <a:ext cx="5654722" cy="424104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ZoneTexte 4"/>
          <p:cNvSpPr txBox="1"/>
          <p:nvPr/>
        </p:nvSpPr>
        <p:spPr>
          <a:xfrm>
            <a:off x="270681" y="1427159"/>
            <a:ext cx="3234519" cy="64633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La soirée barbecue pris en main par les garçons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5104848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p14:dur="250" advClick="0" advTm="1000">
        <p15:prstTrans prst="drape"/>
        <p:sndAc>
          <p:stSnd>
            <p:snd r:embed="rId2" name="breeze.wav"/>
          </p:stSnd>
        </p:sndAc>
      </p:transition>
    </mc:Choice>
    <mc:Fallback xmlns="">
      <p:transition advClick="0" advTm="1000">
        <p:fade/>
        <p:sndAc>
          <p:stSnd>
            <p:snd r:embed="rId6" name="breez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e">
  <a:themeElements>
    <a:clrScheme name="Parallaxe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e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e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TC103457496[[fn=Parallaxe]]</Template>
  <TotalTime>353</TotalTime>
  <Words>64</Words>
  <Application>Microsoft Office PowerPoint</Application>
  <PresentationFormat>Grand écran</PresentationFormat>
  <Paragraphs>12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9" baseType="lpstr">
      <vt:lpstr>Arial</vt:lpstr>
      <vt:lpstr>Calibri</vt:lpstr>
      <vt:lpstr>Corbel</vt:lpstr>
      <vt:lpstr>Parallaxe</vt:lpstr>
      <vt:lpstr>SEJOUR FINLANDE 24 mars au 11 avril 2014 </vt:lpstr>
      <vt:lpstr>DIMANCHE 30 MARS</vt:lpstr>
      <vt:lpstr>Présentation PowerPoint</vt:lpstr>
      <vt:lpstr>Présentation PowerPoint</vt:lpstr>
      <vt:lpstr>Présentation PowerPoint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SEJOUR FINLANDE 24 mars au 11 avril 2014</dc:title>
  <dc:creator>DAVID CADIOT</dc:creator>
  <cp:lastModifiedBy>DAVID CADIOT</cp:lastModifiedBy>
  <cp:revision>42</cp:revision>
  <dcterms:created xsi:type="dcterms:W3CDTF">2014-03-25T14:48:38Z</dcterms:created>
  <dcterms:modified xsi:type="dcterms:W3CDTF">2014-03-31T17:59:30Z</dcterms:modified>
</cp:coreProperties>
</file>