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C0362-234F-4C8A-BBC3-FD5C159B7E33}" type="datetimeFigureOut">
              <a:rPr lang="fr-FR" smtClean="0"/>
              <a:t>07/04/2014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87CCB-7CBD-4E37-9E72-C0EF95B6E9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95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87CCB-7CBD-4E37-9E72-C0EF95B6E91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1972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07/04/2014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549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07/04/2014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546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07/04/2014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417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07/04/2014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100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07/04/2014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937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07/04/2014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5149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07/04/2014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288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07/04/2014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1755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07/04/2014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27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07/04/2014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943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07/04/2014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625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07/04/2014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202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07/04/2014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260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07/04/2014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968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07/04/2014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027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07/04/2014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07/04/2014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94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A0EBC49-61A4-4A3E-98E4-C884F22CD1F4}" type="datetimeFigureOut">
              <a:rPr lang="fr-FR" smtClean="0"/>
              <a:t>07/04/2014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75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SEJOUR FINLANDE</a:t>
            </a:r>
            <a:br>
              <a:rPr lang="fr-FR" dirty="0" smtClean="0"/>
            </a:br>
            <a:r>
              <a:rPr lang="fr-FR" dirty="0" smtClean="0"/>
              <a:t>24 mars au 11 avril 2014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MÄNTSÄLÄ</a:t>
            </a:r>
          </a:p>
          <a:p>
            <a:r>
              <a:rPr lang="fr-FR" dirty="0" smtClean="0"/>
              <a:t>JÄRVENPÄÄ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2953" y="6381788"/>
            <a:ext cx="1729047" cy="46135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19800"/>
            <a:ext cx="1257300" cy="8382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58667" y="0"/>
            <a:ext cx="1333333" cy="83809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1555" y="6028403"/>
            <a:ext cx="1137735" cy="829597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1266667" cy="4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32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530820"/>
            <a:ext cx="10018713" cy="1042681"/>
          </a:xfrm>
        </p:spPr>
        <p:txBody>
          <a:bodyPr/>
          <a:lstStyle/>
          <a:p>
            <a:r>
              <a:rPr lang="fr-FR" dirty="0" smtClean="0"/>
              <a:t>Dimanche 06/04</a:t>
            </a:r>
            <a:endParaRPr lang="fr-FR" dirty="0"/>
          </a:p>
        </p:txBody>
      </p:sp>
      <p:pic>
        <p:nvPicPr>
          <p:cNvPr id="3" name="Image 2" descr="P109028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8151" y="1497671"/>
            <a:ext cx="2616182" cy="392427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4473085" y="6256088"/>
            <a:ext cx="3788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Juliette et Claudia </a:t>
            </a:r>
            <a:r>
              <a:rPr lang="fr-FR" dirty="0" smtClean="0"/>
              <a:t>préparent </a:t>
            </a:r>
            <a:r>
              <a:rPr lang="fr-FR" dirty="0" smtClean="0"/>
              <a:t>la cuisine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315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714935" y="6123384"/>
            <a:ext cx="3605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Les garçons sont mis à contribution.</a:t>
            </a:r>
            <a:endParaRPr lang="fr-FR" dirty="0"/>
          </a:p>
        </p:txBody>
      </p:sp>
      <p:pic>
        <p:nvPicPr>
          <p:cNvPr id="2" name="Image 1" descr="P109028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19098" y="379157"/>
            <a:ext cx="3600916" cy="540137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7945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790749" y="6256088"/>
            <a:ext cx="7884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Lionel prépare les rillettes de thon et Claudia la mousse au chocolat..</a:t>
            </a:r>
            <a:endParaRPr lang="fr-FR" dirty="0"/>
          </a:p>
        </p:txBody>
      </p:sp>
      <p:pic>
        <p:nvPicPr>
          <p:cNvPr id="4" name="Image 3" descr="P109029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2986" y="473947"/>
            <a:ext cx="8088438" cy="539229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2335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582259" y="6199215"/>
            <a:ext cx="744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Brandon et Thomas épluchent les oignons et les poivrons pour les brochettes</a:t>
            </a:r>
            <a:endParaRPr lang="fr-FR" dirty="0"/>
          </a:p>
        </p:txBody>
      </p:sp>
      <p:pic>
        <p:nvPicPr>
          <p:cNvPr id="5" name="Image 4" descr="P109029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4548" y="473946"/>
            <a:ext cx="3392425" cy="50886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5511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392721" y="6180257"/>
            <a:ext cx="3194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Claudie et ses verrines en cristal</a:t>
            </a:r>
            <a:endParaRPr lang="fr-FR" dirty="0"/>
          </a:p>
        </p:txBody>
      </p:sp>
      <p:pic>
        <p:nvPicPr>
          <p:cNvPr id="4" name="Image 3" descr="P109029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7104" y="701441"/>
            <a:ext cx="3373471" cy="506020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8948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TC103457496[[fn=Parallaxe]]</Template>
  <TotalTime>129</TotalTime>
  <Words>51</Words>
  <Application>Microsoft Office PowerPoint</Application>
  <PresentationFormat>Grand écran</PresentationFormat>
  <Paragraphs>10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Corbel</vt:lpstr>
      <vt:lpstr>Parallaxe</vt:lpstr>
      <vt:lpstr>SEJOUR FINLANDE 24 mars au 11 avril 2014 </vt:lpstr>
      <vt:lpstr>Dimanche 06/04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SEJOUR FINLANDE 24 mars au 11 avril 2014</dc:title>
  <dc:creator>DAVID CADIOT</dc:creator>
  <cp:lastModifiedBy>DAVID CADIOT</cp:lastModifiedBy>
  <cp:revision>16</cp:revision>
  <dcterms:created xsi:type="dcterms:W3CDTF">2014-03-25T14:48:38Z</dcterms:created>
  <dcterms:modified xsi:type="dcterms:W3CDTF">2014-04-07T16:14:28Z</dcterms:modified>
</cp:coreProperties>
</file>