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C0362-234F-4C8A-BBC3-FD5C159B7E33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87CCB-7CBD-4E37-9E72-C0EF95B6E9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9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87CCB-7CBD-4E37-9E72-C0EF95B6E91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972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54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46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417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100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937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149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288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175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27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43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62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02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60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96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27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94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A0EBC49-61A4-4A3E-98E4-C884F22CD1F4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75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SEJOUR FINLANDE</a:t>
            </a:r>
            <a:br>
              <a:rPr lang="fr-FR" dirty="0" smtClean="0"/>
            </a:br>
            <a:r>
              <a:rPr lang="fr-FR" dirty="0" smtClean="0"/>
              <a:t>24 mars au 11 avril 2014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MÄNTSÄLÄ</a:t>
            </a:r>
          </a:p>
          <a:p>
            <a:r>
              <a:rPr lang="fr-FR" dirty="0" smtClean="0"/>
              <a:t>JÄRVENPÄÄ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953" y="6381788"/>
            <a:ext cx="1729047" cy="46135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19800"/>
            <a:ext cx="1257300" cy="8382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8667" y="0"/>
            <a:ext cx="1333333" cy="83809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1555" y="6028403"/>
            <a:ext cx="1137735" cy="82959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266667" cy="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32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109039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0750" y="458761"/>
            <a:ext cx="3500882" cy="52513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3300963" y="6092315"/>
            <a:ext cx="4509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Pour finir la journée partie de </a:t>
            </a:r>
            <a:r>
              <a:rPr lang="fr-FR" dirty="0" err="1" smtClean="0"/>
              <a:t>floorball</a:t>
            </a:r>
            <a:r>
              <a:rPr lang="fr-FR" dirty="0" smtClean="0"/>
              <a:t> à </a:t>
            </a:r>
            <a:r>
              <a:rPr lang="fr-FR" dirty="0" err="1" smtClean="0"/>
              <a:t>Saari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947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530820"/>
            <a:ext cx="10018713" cy="1042681"/>
          </a:xfrm>
        </p:spPr>
        <p:txBody>
          <a:bodyPr/>
          <a:lstStyle/>
          <a:p>
            <a:r>
              <a:rPr lang="fr-FR" dirty="0" smtClean="0"/>
              <a:t>Mercredi 09/04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956785" y="2331814"/>
            <a:ext cx="6494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Sortie à </a:t>
            </a:r>
            <a:r>
              <a:rPr lang="fr-FR" dirty="0" err="1" smtClean="0"/>
              <a:t>Lathi</a:t>
            </a:r>
            <a:r>
              <a:rPr lang="fr-FR" dirty="0" smtClean="0"/>
              <a:t> </a:t>
            </a:r>
            <a:r>
              <a:rPr lang="fr-FR" dirty="0" smtClean="0"/>
              <a:t>pour la finale nationale des </a:t>
            </a:r>
            <a:r>
              <a:rPr lang="fr-FR" dirty="0" smtClean="0"/>
              <a:t>Olympiades </a:t>
            </a:r>
            <a:r>
              <a:rPr lang="fr-FR" dirty="0" smtClean="0"/>
              <a:t>des métiers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315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324911" y="6150680"/>
            <a:ext cx="3198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Epreuve de pose de menuiserie.</a:t>
            </a:r>
            <a:endParaRPr lang="fr-FR" dirty="0"/>
          </a:p>
        </p:txBody>
      </p:sp>
      <p:pic>
        <p:nvPicPr>
          <p:cNvPr id="3" name="Image 2" descr="P109034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717" y="284368"/>
            <a:ext cx="3753653" cy="56304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945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958156" y="6024076"/>
            <a:ext cx="788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Programmation sur machines à commande numérique. </a:t>
            </a:r>
            <a:endParaRPr lang="fr-FR" dirty="0"/>
          </a:p>
        </p:txBody>
      </p:sp>
      <p:pic>
        <p:nvPicPr>
          <p:cNvPr id="2" name="Image 1" descr="P109034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6" y="320001"/>
            <a:ext cx="3665183" cy="54977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33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102405" y="6166610"/>
            <a:ext cx="474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Les garçons essayent des vis de 600 mm de long</a:t>
            </a:r>
            <a:endParaRPr lang="fr-FR" dirty="0"/>
          </a:p>
        </p:txBody>
      </p:sp>
      <p:pic>
        <p:nvPicPr>
          <p:cNvPr id="2" name="Image 1" descr="P109035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4572" y="227494"/>
            <a:ext cx="8396511" cy="55976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94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109035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8364" y="126650"/>
            <a:ext cx="4389865" cy="65847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083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576933" y="3256182"/>
            <a:ext cx="356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Ecologique, le tour à bois à pédales.</a:t>
            </a:r>
            <a:endParaRPr lang="fr-FR" dirty="0"/>
          </a:p>
        </p:txBody>
      </p:sp>
      <p:pic>
        <p:nvPicPr>
          <p:cNvPr id="2" name="Image 1" descr="P109036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6159" y="284367"/>
            <a:ext cx="4208641" cy="63129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78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109038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9220" y="322284"/>
            <a:ext cx="7922667" cy="52817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4643669" y="5952763"/>
            <a:ext cx="238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travail des </a:t>
            </a:r>
            <a:r>
              <a:rPr lang="fr-FR" dirty="0" smtClean="0"/>
              <a:t>pâtissiers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63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109037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5729" y="486103"/>
            <a:ext cx="8605003" cy="573666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3687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TC103457496[[fn=Parallaxe]]</Template>
  <TotalTime>158</TotalTime>
  <Words>65</Words>
  <Application>Microsoft Office PowerPoint</Application>
  <PresentationFormat>Grand écran</PresentationFormat>
  <Paragraphs>12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Parallaxe</vt:lpstr>
      <vt:lpstr>SEJOUR FINLANDE 24 mars au 11 avril 2014 </vt:lpstr>
      <vt:lpstr>Mercredi 09/04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SEJOUR FINLANDE 24 mars au 11 avril 2014</dc:title>
  <dc:creator>DAVID CADIOT</dc:creator>
  <cp:lastModifiedBy>DAVID CADIOT</cp:lastModifiedBy>
  <cp:revision>21</cp:revision>
  <dcterms:created xsi:type="dcterms:W3CDTF">2014-03-25T14:48:38Z</dcterms:created>
  <dcterms:modified xsi:type="dcterms:W3CDTF">2014-04-10T18:50:03Z</dcterms:modified>
</cp:coreProperties>
</file>