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6" r:id="rId11"/>
    <p:sldId id="277" r:id="rId12"/>
    <p:sldId id="278" r:id="rId13"/>
    <p:sldId id="282" r:id="rId14"/>
    <p:sldId id="283" r:id="rId15"/>
    <p:sldId id="284" r:id="rId16"/>
    <p:sldId id="279" r:id="rId17"/>
    <p:sldId id="280" r:id="rId18"/>
    <p:sldId id="285" r:id="rId19"/>
    <p:sldId id="28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D0112-5EA8-44D5-A56A-6050F9D1639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431C93B-BF4A-4956-A98D-AB43BC12F21C}">
      <dgm:prSet phldrT="[Texte]"/>
      <dgm:spPr/>
      <dgm:t>
        <a:bodyPr/>
        <a:lstStyle/>
        <a:p>
          <a:r>
            <a:rPr lang="fr-FR" dirty="0" smtClean="0"/>
            <a:t>On écoute les consignes de </a:t>
          </a:r>
          <a:r>
            <a:rPr lang="fr-FR" dirty="0" err="1" smtClean="0"/>
            <a:t>Hannu</a:t>
          </a:r>
          <a:r>
            <a:rPr lang="fr-FR" dirty="0" smtClean="0"/>
            <a:t> pour la matinée</a:t>
          </a:r>
          <a:endParaRPr lang="fr-FR" dirty="0"/>
        </a:p>
      </dgm:t>
    </dgm:pt>
    <dgm:pt modelId="{B85D2530-3470-4CD9-BBFF-9584C96B86C8}" type="parTrans" cxnId="{10DD5598-D31F-442F-8EE7-AAF9193015FC}">
      <dgm:prSet/>
      <dgm:spPr/>
      <dgm:t>
        <a:bodyPr/>
        <a:lstStyle/>
        <a:p>
          <a:endParaRPr lang="fr-FR"/>
        </a:p>
      </dgm:t>
    </dgm:pt>
    <dgm:pt modelId="{DCA56410-437E-4156-B556-D1B00945B2F9}" type="sibTrans" cxnId="{10DD5598-D31F-442F-8EE7-AAF9193015F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600400A-2780-489F-9811-25A52C3341E6}" type="pres">
      <dgm:prSet presAssocID="{B67D0112-5EA8-44D5-A56A-6050F9D16399}" presName="Name0" presStyleCnt="0">
        <dgm:presLayoutVars>
          <dgm:dir/>
        </dgm:presLayoutVars>
      </dgm:prSet>
      <dgm:spPr/>
    </dgm:pt>
    <dgm:pt modelId="{8257DA4E-75EB-4851-9836-8DF76BCF5F8E}" type="pres">
      <dgm:prSet presAssocID="{DCA56410-437E-4156-B556-D1B00945B2F9}" presName="picture_1" presStyleLbl="bgImgPlace1" presStyleIdx="0" presStyleCnt="1" custScaleX="125414"/>
      <dgm:spPr/>
      <dgm:t>
        <a:bodyPr/>
        <a:lstStyle/>
        <a:p>
          <a:endParaRPr lang="fr-FR"/>
        </a:p>
      </dgm:t>
    </dgm:pt>
    <dgm:pt modelId="{2B81CC99-54D9-475B-AE2E-666A2BE4AFA4}" type="pres">
      <dgm:prSet presAssocID="{F431C93B-BF4A-4956-A98D-AB43BC12F21C}" presName="text_1" presStyleLbl="node1" presStyleIdx="0" presStyleCnt="0" custScaleX="156532" custLinFactNeighborX="12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7B805-AA8A-4357-9BC4-ABACE5F114B5}" type="pres">
      <dgm:prSet presAssocID="{B67D0112-5EA8-44D5-A56A-6050F9D16399}" presName="maxNode" presStyleCnt="0"/>
      <dgm:spPr/>
    </dgm:pt>
    <dgm:pt modelId="{9F3EEB9B-99E1-4C85-A2B8-2E5E9F9C7A29}" type="pres">
      <dgm:prSet presAssocID="{B67D0112-5EA8-44D5-A56A-6050F9D16399}" presName="Name33" presStyleCnt="0"/>
      <dgm:spPr/>
    </dgm:pt>
  </dgm:ptLst>
  <dgm:cxnLst>
    <dgm:cxn modelId="{D36A2271-B38E-42CD-9FCC-760BA71DCD25}" type="presOf" srcId="{F431C93B-BF4A-4956-A98D-AB43BC12F21C}" destId="{2B81CC99-54D9-475B-AE2E-666A2BE4AFA4}" srcOrd="0" destOrd="0" presId="urn:microsoft.com/office/officeart/2008/layout/AccentedPicture"/>
    <dgm:cxn modelId="{10DD5598-D31F-442F-8EE7-AAF9193015FC}" srcId="{B67D0112-5EA8-44D5-A56A-6050F9D16399}" destId="{F431C93B-BF4A-4956-A98D-AB43BC12F21C}" srcOrd="0" destOrd="0" parTransId="{B85D2530-3470-4CD9-BBFF-9584C96B86C8}" sibTransId="{DCA56410-437E-4156-B556-D1B00945B2F9}"/>
    <dgm:cxn modelId="{A8032D39-5FA7-4B1A-996F-62E1B45F31C4}" type="presOf" srcId="{B67D0112-5EA8-44D5-A56A-6050F9D16399}" destId="{0600400A-2780-489F-9811-25A52C3341E6}" srcOrd="0" destOrd="0" presId="urn:microsoft.com/office/officeart/2008/layout/AccentedPicture"/>
    <dgm:cxn modelId="{3D3B9EB6-FA72-4B43-B89D-7FFB321E6464}" type="presOf" srcId="{DCA56410-437E-4156-B556-D1B00945B2F9}" destId="{8257DA4E-75EB-4851-9836-8DF76BCF5F8E}" srcOrd="0" destOrd="0" presId="urn:microsoft.com/office/officeart/2008/layout/AccentedPicture"/>
    <dgm:cxn modelId="{E22D870F-04D0-4FA4-9E79-93A2AA31F62D}" type="presParOf" srcId="{0600400A-2780-489F-9811-25A52C3341E6}" destId="{8257DA4E-75EB-4851-9836-8DF76BCF5F8E}" srcOrd="0" destOrd="0" presId="urn:microsoft.com/office/officeart/2008/layout/AccentedPicture"/>
    <dgm:cxn modelId="{CAB04060-9CFD-4600-A8F4-E1FF328A238C}" type="presParOf" srcId="{0600400A-2780-489F-9811-25A52C3341E6}" destId="{2B81CC99-54D9-475B-AE2E-666A2BE4AFA4}" srcOrd="1" destOrd="0" presId="urn:microsoft.com/office/officeart/2008/layout/AccentedPicture"/>
    <dgm:cxn modelId="{A71F040A-8284-4307-9FBE-5F9629446338}" type="presParOf" srcId="{0600400A-2780-489F-9811-25A52C3341E6}" destId="{BA57B805-AA8A-4357-9BC4-ABACE5F114B5}" srcOrd="2" destOrd="0" presId="urn:microsoft.com/office/officeart/2008/layout/AccentedPicture"/>
    <dgm:cxn modelId="{C351492D-7D15-436C-8982-8C5A7B1D33AA}" type="presParOf" srcId="{BA57B805-AA8A-4357-9BC4-ABACE5F114B5}" destId="{9F3EEB9B-99E1-4C85-A2B8-2E5E9F9C7A2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7DA4E-75EB-4851-9836-8DF76BCF5F8E}">
      <dsp:nvSpPr>
        <dsp:cNvPr id="0" name=""/>
        <dsp:cNvSpPr/>
      </dsp:nvSpPr>
      <dsp:spPr>
        <a:xfrm>
          <a:off x="1336421" y="0"/>
          <a:ext cx="6743099" cy="6858000"/>
        </a:xfrm>
        <a:prstGeom prst="round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1CC99-54D9-475B-AE2E-666A2BE4AFA4}">
      <dsp:nvSpPr>
        <dsp:cNvPr id="0" name=""/>
        <dsp:cNvSpPr/>
      </dsp:nvSpPr>
      <dsp:spPr>
        <a:xfrm>
          <a:off x="1584964" y="2743200"/>
          <a:ext cx="6480483" cy="41148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62560" rIns="162560" bIns="162560" numCol="1" spcCol="1270" anchor="b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On écoute les consignes de </a:t>
          </a:r>
          <a:r>
            <a:rPr lang="fr-FR" sz="6400" kern="1200" dirty="0" err="1" smtClean="0"/>
            <a:t>Hannu</a:t>
          </a:r>
          <a:r>
            <a:rPr lang="fr-FR" sz="6400" kern="1200" dirty="0" smtClean="0"/>
            <a:t> pour la matinée</a:t>
          </a:r>
          <a:endParaRPr lang="fr-FR" sz="6400" kern="1200" dirty="0"/>
        </a:p>
      </dsp:txBody>
      <dsp:txXfrm>
        <a:off x="1584964" y="2743200"/>
        <a:ext cx="6480483" cy="411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C0362-234F-4C8A-BBC3-FD5C159B7E33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7CCB-7CBD-4E37-9E72-C0EF95B6E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9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496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618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170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1009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937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149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883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755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73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434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251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25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63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68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2726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5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492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EBC49-61A4-4A3E-98E4-C884F22CD1F4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7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20" name="breeze.wav"/>
          </p:stSnd>
        </p:sndAc>
      </p:transition>
    </mc:Choice>
    <mc:Fallback>
      <p:transition advClick="0" advTm="1000">
        <p:fade/>
        <p:sndAc>
          <p:stSnd>
            <p:snd r:embed="rId19" name="breeze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692323"/>
          </a:xfrm>
        </p:spPr>
        <p:txBody>
          <a:bodyPr/>
          <a:lstStyle/>
          <a:p>
            <a:r>
              <a:rPr lang="fr-FR" dirty="0" smtClean="0"/>
              <a:t>VENDREDI 28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96537"/>
            <a:ext cx="10018713" cy="492684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charpentiers-menuisiers début du travail à 8H30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/>
              <a:t>Les menuisiers pose de l’isolation et de montants d’une structure ossature fabriquée </a:t>
            </a:r>
            <a:r>
              <a:rPr lang="fr-FR" smtClean="0"/>
              <a:t>par l’école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/>
              <a:t>Les charpentiers poursuite du bardage de la maison ossature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Travail en binôme avec des stagiaires de 2ème année</a:t>
            </a:r>
          </a:p>
          <a:p>
            <a:r>
              <a:rPr lang="fr-FR" dirty="0" smtClean="0"/>
              <a:t>Repas à 11H30</a:t>
            </a:r>
          </a:p>
          <a:p>
            <a:r>
              <a:rPr lang="fr-FR" dirty="0" smtClean="0"/>
              <a:t>Après-midi libre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/>
              <a:t> Déambulation à Mäntsälä, films, échec </a:t>
            </a:r>
          </a:p>
          <a:p>
            <a:r>
              <a:rPr lang="fr-FR" dirty="0" smtClean="0"/>
              <a:t>Pour Juliette et Claudia départ à 9H avec M Cadiot, Kari &amp; Timo pour Porvoo</a:t>
            </a:r>
          </a:p>
          <a:p>
            <a:r>
              <a:rPr lang="fr-FR" dirty="0" smtClean="0"/>
              <a:t>19H : repas à </a:t>
            </a:r>
            <a:r>
              <a:rPr lang="fr-FR" dirty="0" err="1" smtClean="0"/>
              <a:t>Hesburger</a:t>
            </a:r>
            <a:r>
              <a:rPr lang="fr-FR" dirty="0" smtClean="0"/>
              <a:t> (le Mc Do Finlandais)</a:t>
            </a:r>
          </a:p>
          <a:p>
            <a:r>
              <a:rPr lang="fr-FR" dirty="0" smtClean="0"/>
              <a:t>Soirée : coucher tôt demain matin réveil 4H45 pour Tallin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570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3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42" y="0"/>
            <a:ext cx="6696222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6119447" y="154745"/>
            <a:ext cx="271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visite du matin : salon de thé – restaurant avec ses bonnes pâtisseries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082" y="154745"/>
            <a:ext cx="3460066" cy="5416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7554351" y="5472332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 ses chocolats, macarons maisons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8628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79631" y="239151"/>
            <a:ext cx="4642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cathédrale et son toit goudronné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51734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36" y="0"/>
            <a:ext cx="51435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277437" y="2588455"/>
            <a:ext cx="177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stèle en commémoration de l’indépendance de la Finlande en 1918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009403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588" y="0"/>
            <a:ext cx="6874412" cy="5155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5767754" y="5816990"/>
            <a:ext cx="39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chaire et son orgue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863256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42892" cy="4607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247" y="2532185"/>
            <a:ext cx="5767753" cy="4325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207347" y="348175"/>
            <a:ext cx="3854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 cœur de la cathédrale avec ses ornements et couleurs d’origines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6766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62" y="0"/>
            <a:ext cx="5143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7315200" y="2351782"/>
            <a:ext cx="451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Entre mythe et réalité</a:t>
            </a:r>
          </a:p>
          <a:p>
            <a:pPr algn="ctr"/>
            <a:r>
              <a:rPr lang="fr-FR" sz="3200" dirty="0" smtClean="0"/>
              <a:t>La Licorne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98178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9247163" y="2686930"/>
            <a:ext cx="294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Des antireligieux ont tenté de la brûler il y a deux ans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366244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9144000" y="253218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restaurant où nous sommes invités.</a:t>
            </a:r>
          </a:p>
          <a:p>
            <a:r>
              <a:rPr lang="fr-FR" sz="2400" dirty="0" smtClean="0"/>
              <a:t>Timo y a travaillé 8 ans entre 1991 et 1999.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012901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" y="112542"/>
            <a:ext cx="5505157" cy="41288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857" y="2616592"/>
            <a:ext cx="5505155" cy="4128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ZoneTexte 8"/>
          <p:cNvSpPr txBox="1"/>
          <p:nvPr/>
        </p:nvSpPr>
        <p:spPr>
          <a:xfrm>
            <a:off x="5753686" y="112542"/>
            <a:ext cx="630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Plusieurs caméras donnent des vues en direct des rues ou de la cathédrale</a:t>
            </a:r>
            <a:endParaRPr lang="fr-FR" sz="3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7146388" y="1682202"/>
            <a:ext cx="1097280" cy="3213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28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522634" y="2883877"/>
            <a:ext cx="122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Juliette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14338" y="2180492"/>
            <a:ext cx="10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723163" y="1871003"/>
            <a:ext cx="1406769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Timo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30991" y="1322363"/>
            <a:ext cx="1252025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Kari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83212" y="3253209"/>
            <a:ext cx="98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Claudia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3595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801503186"/>
              </p:ext>
            </p:extLst>
          </p:nvPr>
        </p:nvGraphicFramePr>
        <p:xfrm>
          <a:off x="225552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233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8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85735" y="717452"/>
            <a:ext cx="558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PORVOO ancienne capitale de la Finlande à 40 Km de Mäntsälä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487594" y="5275385"/>
            <a:ext cx="333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vieille ville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7907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01662" y="393895"/>
            <a:ext cx="3601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Rappel de la II GM contre l’URSS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0861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06794" cy="4280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901" y="2530426"/>
            <a:ext cx="5770099" cy="4327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0114671" y="5809957"/>
            <a:ext cx="88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2721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5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290646" cy="3217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6485207" y="597338"/>
            <a:ext cx="514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Porvoo est une ville très touristiques avec ses nombreuses boutiques et restaurants, café.</a:t>
            </a:r>
          </a:p>
          <a:p>
            <a:pPr algn="ctr"/>
            <a:r>
              <a:rPr lang="fr-FR" sz="2000" dirty="0" smtClean="0"/>
              <a:t>Chaque année des milliers de touristes viennent : Russes, Suédois et Japonais.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259" y="3573194"/>
            <a:ext cx="4379741" cy="3284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2431"/>
            <a:ext cx="4248443" cy="3186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9600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6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3218" y="773723"/>
            <a:ext cx="468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Un ancien entrepôt transformé en restaurant pour une partie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02146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87262" y="478302"/>
            <a:ext cx="444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partie neuve de la ville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7347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64038" y="4543864"/>
            <a:ext cx="464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Et encore un restaurant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928162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 advClick="0" advTm="1000">
        <p15:prstTrans prst="drape"/>
        <p:sndAc>
          <p:stSnd>
            <p:snd r:embed="rId4" name="breeze.wav"/>
          </p:stSnd>
        </p:sndAc>
      </p:transition>
    </mc:Choice>
    <mc:Fallback>
      <p:transition advClick="0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TC103457496[[fn=Parallaxe]]</Template>
  <TotalTime>221</TotalTime>
  <Words>278</Words>
  <Application>Microsoft Office PowerPoint</Application>
  <PresentationFormat>Personnalisé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Parallaxe</vt:lpstr>
      <vt:lpstr>VENDREDI 28 MARS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SEJOUR FINLANDE 24 mars au 11 avril 2014</dc:title>
  <dc:creator>DAVID CADIOT</dc:creator>
  <cp:lastModifiedBy>Formateur</cp:lastModifiedBy>
  <cp:revision>41</cp:revision>
  <dcterms:created xsi:type="dcterms:W3CDTF">2014-03-25T14:48:38Z</dcterms:created>
  <dcterms:modified xsi:type="dcterms:W3CDTF">2014-04-03T12:50:44Z</dcterms:modified>
</cp:coreProperties>
</file>