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C0362-234F-4C8A-BBC3-FD5C159B7E3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7CCB-7CBD-4E37-9E72-C0EF95B6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9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54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46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41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100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37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149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88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75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27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3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62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2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6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6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2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94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75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SEJOUR FINLANDE</a:t>
            </a:r>
            <a:br>
              <a:rPr lang="fr-FR" dirty="0" smtClean="0"/>
            </a:br>
            <a:r>
              <a:rPr lang="fr-FR" dirty="0" smtClean="0"/>
              <a:t>24 mars au 11 avril 2014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MÄNTSÄLÄ</a:t>
            </a:r>
          </a:p>
          <a:p>
            <a:r>
              <a:rPr lang="fr-FR" dirty="0" smtClean="0"/>
              <a:t>JÄRVENPÄÄ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953" y="6381788"/>
            <a:ext cx="1729047" cy="46135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19800"/>
            <a:ext cx="1257300" cy="838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8667" y="0"/>
            <a:ext cx="1333333" cy="83809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1555" y="6028403"/>
            <a:ext cx="1137735" cy="82959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66667" cy="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21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281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LUNDI </a:t>
            </a:r>
            <a:r>
              <a:rPr lang="fr-FR" dirty="0" smtClean="0"/>
              <a:t>31 </a:t>
            </a:r>
            <a:r>
              <a:rPr lang="fr-FR" dirty="0" smtClean="0"/>
              <a:t>MARS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Début du travail pour nos apprentis à 8H30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Les charpentiers retrouvent les 1</a:t>
            </a:r>
            <a:r>
              <a:rPr lang="fr-FR" baseline="30000" dirty="0" smtClean="0"/>
              <a:t>ère</a:t>
            </a:r>
            <a:r>
              <a:rPr lang="fr-FR" dirty="0" smtClean="0"/>
              <a:t> année de mercredi</a:t>
            </a:r>
            <a:endParaRPr lang="fr-FR" dirty="0" smtClean="0"/>
          </a:p>
          <a:p>
            <a:r>
              <a:rPr lang="fr-FR" dirty="0" smtClean="0"/>
              <a:t>Claudia &amp; Juliette sont partis visiter le restaurant où elles vont travailler pour la durée de leur séjour</a:t>
            </a:r>
          </a:p>
          <a:p>
            <a:r>
              <a:rPr lang="fr-FR" dirty="0" smtClean="0"/>
              <a:t>Fin de la journée à 15H30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57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519" y="245660"/>
            <a:ext cx="5786651" cy="43399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7845" y="2245058"/>
            <a:ext cx="5877635" cy="44082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7274257" y="354842"/>
            <a:ext cx="4094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Benjamin et Grégory ont presque terminé leur couloir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8523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8147712" y="423081"/>
            <a:ext cx="3712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On se motive ce matin.</a:t>
            </a:r>
          </a:p>
          <a:p>
            <a:r>
              <a:rPr lang="fr-FR" sz="2800" dirty="0" smtClean="0"/>
              <a:t>N’est-ce pas Mathieu!!!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4879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576" y="163773"/>
            <a:ext cx="5641075" cy="42308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9857" y="2552132"/>
            <a:ext cx="5577384" cy="41830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086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870" y="177421"/>
            <a:ext cx="5736611" cy="43024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6292" y="2473656"/>
            <a:ext cx="5613779" cy="42103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327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6096000" y="914400"/>
            <a:ext cx="35757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L’usage du smartphone est interdit sur les chantiers. Mais la France est tellement loin pour Lionel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9496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844" y="0"/>
            <a:ext cx="5143500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3821" y="982639"/>
            <a:ext cx="6150591" cy="46129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214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717" y="211540"/>
            <a:ext cx="5331724" cy="39987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8788" y="2306471"/>
            <a:ext cx="5850340" cy="43877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7028597" y="436728"/>
            <a:ext cx="423080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chantier a bien avancé en une semaine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347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TC103457496[[fn=Parallaxe]]</Template>
  <TotalTime>67</TotalTime>
  <Words>91</Words>
  <Application>Microsoft Office PowerPoint</Application>
  <PresentationFormat>Grand écran</PresentationFormat>
  <Paragraphs>13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Parallaxe</vt:lpstr>
      <vt:lpstr>SEJOUR FINLANDE 24 mars au 11 avril 2014 </vt:lpstr>
      <vt:lpstr>LUNDI 31 MARS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SEJOUR FINLANDE 24 mars au 11 avril 2014</dc:title>
  <dc:creator>DAVID CADIOT</dc:creator>
  <cp:lastModifiedBy>DAVID CADIOT</cp:lastModifiedBy>
  <cp:revision>15</cp:revision>
  <dcterms:created xsi:type="dcterms:W3CDTF">2014-03-25T14:48:38Z</dcterms:created>
  <dcterms:modified xsi:type="dcterms:W3CDTF">2014-03-31T18:23:10Z</dcterms:modified>
</cp:coreProperties>
</file>