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  <p:sldId id="274" r:id="rId22"/>
    <p:sldId id="27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C0362-234F-4C8A-BBC3-FD5C159B7E33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87CCB-7CBD-4E37-9E72-C0EF95B6E9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9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87CCB-7CBD-4E37-9E72-C0EF95B6E91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98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54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46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417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10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93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149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288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175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27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43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62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02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60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96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27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BC49-61A4-4A3E-98E4-C884F22CD1F4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94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0EBC49-61A4-4A3E-98E4-C884F22CD1F4}" type="datetimeFigureOut">
              <a:rPr lang="fr-FR" smtClean="0"/>
              <a:t>31/03/2014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DB15B5-52FC-45F6-B69C-6BA46B7FA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75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SEJOUR FINLANDE</a:t>
            </a:r>
            <a:br>
              <a:rPr lang="fr-FR" dirty="0" smtClean="0"/>
            </a:br>
            <a:r>
              <a:rPr lang="fr-FR" dirty="0" smtClean="0"/>
              <a:t>24 mars au 11 avril 2014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MÄNTSÄLÄ</a:t>
            </a:r>
          </a:p>
          <a:p>
            <a:r>
              <a:rPr lang="fr-FR" dirty="0" smtClean="0"/>
              <a:t>JÄRVENPÄÄ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953" y="6381788"/>
            <a:ext cx="1729047" cy="4613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9800"/>
            <a:ext cx="1257300" cy="838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667" y="0"/>
            <a:ext cx="1333333" cy="8380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555" y="6028403"/>
            <a:ext cx="1137735" cy="82959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66667" cy="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2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L’atelier de charpente-menuiserie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976" y="2438399"/>
            <a:ext cx="4165600" cy="31242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099" y="2438399"/>
            <a:ext cx="4196925" cy="31476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76716" y="6005015"/>
            <a:ext cx="360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Réalisations des étudiants de </a:t>
            </a:r>
            <a:r>
              <a:rPr lang="fr-FR" dirty="0" err="1" smtClean="0"/>
              <a:t>Keuda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281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laboratoire des cuisiniers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311" y="2438399"/>
            <a:ext cx="4165600" cy="31242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813" y="2462674"/>
            <a:ext cx="4392540" cy="30999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53519" y="5991367"/>
            <a:ext cx="135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Vera et </a:t>
            </a:r>
            <a:r>
              <a:rPr lang="fr-FR" dirty="0" err="1" smtClean="0"/>
              <a:t>Kari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8215952" y="4531057"/>
            <a:ext cx="150126" cy="14466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9116704" y="4012636"/>
            <a:ext cx="136478" cy="19787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945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restaurant d’application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884" y="2051910"/>
            <a:ext cx="5525565" cy="4144174"/>
          </a:xfrm>
        </p:spPr>
      </p:pic>
    </p:spTree>
    <p:extLst>
      <p:ext uri="{BB962C8B-B14F-4D97-AF65-F5344CB8AC3E}">
        <p14:creationId xmlns:p14="http://schemas.microsoft.com/office/powerpoint/2010/main" val="378862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salle de technologie de </a:t>
            </a:r>
            <a:r>
              <a:rPr lang="fr-FR" dirty="0" err="1" smtClean="0"/>
              <a:t>Vesa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236" y="1938275"/>
            <a:ext cx="5909480" cy="4432110"/>
          </a:xfrm>
        </p:spPr>
      </p:pic>
      <p:sp>
        <p:nvSpPr>
          <p:cNvPr id="5" name="ZoneTexte 4"/>
          <p:cNvSpPr txBox="1"/>
          <p:nvPr/>
        </p:nvSpPr>
        <p:spPr>
          <a:xfrm>
            <a:off x="9689910" y="2920621"/>
            <a:ext cx="169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beau TBI</a:t>
            </a:r>
            <a:endParaRPr lang="fr-FR" dirty="0"/>
          </a:p>
        </p:txBody>
      </p:sp>
      <p:cxnSp>
        <p:nvCxnSpPr>
          <p:cNvPr id="7" name="Connecteur droit avec flèche 6"/>
          <p:cNvCxnSpPr>
            <a:stCxn id="5" idx="1"/>
          </p:cNvCxnSpPr>
          <p:nvPr/>
        </p:nvCxnSpPr>
        <p:spPr>
          <a:xfrm flipH="1">
            <a:off x="7806519" y="3105287"/>
            <a:ext cx="1883391" cy="8798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542197" y="3391890"/>
            <a:ext cx="15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bel écran 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8" idx="3"/>
          </p:cNvCxnSpPr>
          <p:nvPr/>
        </p:nvCxnSpPr>
        <p:spPr>
          <a:xfrm flipV="1">
            <a:off x="3098042" y="3545216"/>
            <a:ext cx="1528549" cy="31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629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formation à </a:t>
            </a:r>
            <a:r>
              <a:rPr lang="fr-FR" dirty="0" err="1" smtClean="0"/>
              <a:t>Keuda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3 ans de formation</a:t>
            </a:r>
          </a:p>
          <a:p>
            <a:r>
              <a:rPr lang="fr-FR" dirty="0" smtClean="0"/>
              <a:t>50% du temps en atelier ou chantier-école</a:t>
            </a:r>
          </a:p>
          <a:p>
            <a:r>
              <a:rPr lang="fr-FR" dirty="0" smtClean="0"/>
              <a:t>2 premières semaines en atelier : découverte de la réalité du métier</a:t>
            </a:r>
          </a:p>
          <a:p>
            <a:r>
              <a:rPr lang="fr-FR" dirty="0" smtClean="0"/>
              <a:t>6 semaines en technologie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1220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Distribution des tenues et la Sécurité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419" y="2175681"/>
            <a:ext cx="5347280" cy="4010460"/>
          </a:xfrm>
        </p:spPr>
      </p:pic>
      <p:sp>
        <p:nvSpPr>
          <p:cNvPr id="5" name="ZoneTexte 4"/>
          <p:cNvSpPr txBox="1"/>
          <p:nvPr/>
        </p:nvSpPr>
        <p:spPr>
          <a:xfrm>
            <a:off x="7820166" y="2333767"/>
            <a:ext cx="3799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chasuble </a:t>
            </a:r>
            <a:r>
              <a:rPr lang="fr-FR" dirty="0" err="1" smtClean="0"/>
              <a:t>Keuda</a:t>
            </a:r>
            <a:endParaRPr lang="fr-FR" dirty="0" smtClean="0"/>
          </a:p>
          <a:p>
            <a:r>
              <a:rPr lang="fr-FR" dirty="0" smtClean="0"/>
              <a:t>1 casque obligatoire sur les chantiers</a:t>
            </a:r>
          </a:p>
          <a:p>
            <a:r>
              <a:rPr lang="fr-FR" dirty="0" smtClean="0"/>
              <a:t>Casque anti-bruit</a:t>
            </a:r>
          </a:p>
          <a:p>
            <a:r>
              <a:rPr lang="fr-FR" dirty="0" smtClean="0"/>
              <a:t>1 marteau</a:t>
            </a:r>
          </a:p>
          <a:p>
            <a:r>
              <a:rPr lang="fr-FR" dirty="0" smtClean="0"/>
              <a:t>1 couteau</a:t>
            </a:r>
          </a:p>
          <a:p>
            <a:r>
              <a:rPr lang="fr-FR" dirty="0" smtClean="0"/>
              <a:t>Le portfolio de Kristina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467" y="4086366"/>
            <a:ext cx="3695512" cy="27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57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chantiers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442" y="1998260"/>
            <a:ext cx="4450688" cy="3338016"/>
          </a:xfrm>
        </p:spPr>
      </p:pic>
      <p:sp>
        <p:nvSpPr>
          <p:cNvPr id="5" name="ZoneTexte 4"/>
          <p:cNvSpPr txBox="1"/>
          <p:nvPr/>
        </p:nvSpPr>
        <p:spPr>
          <a:xfrm>
            <a:off x="8561696" y="218364"/>
            <a:ext cx="3630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Construction débutée à l’automne dernier</a:t>
            </a:r>
          </a:p>
          <a:p>
            <a:r>
              <a:rPr lang="fr-FR" dirty="0" smtClean="0"/>
              <a:t>Bardage extérieur à poser</a:t>
            </a:r>
          </a:p>
          <a:p>
            <a:r>
              <a:rPr lang="fr-FR" dirty="0" smtClean="0"/>
              <a:t>Intérieur à faire</a:t>
            </a:r>
          </a:p>
          <a:p>
            <a:r>
              <a:rPr lang="fr-FR" dirty="0" smtClean="0"/>
              <a:t>Responsable du chantier Anu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995" y="1998258"/>
            <a:ext cx="4412776" cy="333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28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L’intérieur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920" y="2438399"/>
            <a:ext cx="4165600" cy="31242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424" y="2438399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98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plan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406" y="1846153"/>
            <a:ext cx="6550925" cy="4913193"/>
          </a:xfrm>
        </p:spPr>
      </p:pic>
    </p:spTree>
    <p:extLst>
      <p:ext uri="{BB962C8B-B14F-4D97-AF65-F5344CB8AC3E}">
        <p14:creationId xmlns:p14="http://schemas.microsoft.com/office/powerpoint/2010/main" val="31135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peu de manutention sur un autre chantier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310" y="2438398"/>
            <a:ext cx="4467367" cy="335052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657" y="2438399"/>
            <a:ext cx="4467367" cy="33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7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LUNDI 24 MARS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Départ du CFA à 7H30 direction Roissy</a:t>
            </a:r>
          </a:p>
          <a:p>
            <a:r>
              <a:rPr lang="fr-FR" dirty="0" smtClean="0"/>
              <a:t>Départ 12H20</a:t>
            </a:r>
          </a:p>
          <a:p>
            <a:r>
              <a:rPr lang="fr-FR" dirty="0"/>
              <a:t>3</a:t>
            </a:r>
            <a:r>
              <a:rPr lang="fr-FR" dirty="0" smtClean="0"/>
              <a:t> cuisiniers</a:t>
            </a:r>
          </a:p>
          <a:p>
            <a:r>
              <a:rPr lang="fr-FR" dirty="0" smtClean="0"/>
              <a:t>2 cuisinières</a:t>
            </a:r>
          </a:p>
          <a:p>
            <a:r>
              <a:rPr lang="fr-FR" dirty="0" smtClean="0"/>
              <a:t>1 serveuse</a:t>
            </a:r>
          </a:p>
          <a:p>
            <a:r>
              <a:rPr lang="fr-FR" dirty="0" smtClean="0"/>
              <a:t>4 charpentiers</a:t>
            </a:r>
          </a:p>
          <a:p>
            <a:r>
              <a:rPr lang="fr-FR" dirty="0" smtClean="0"/>
              <a:t>2 menuisiers fabricants</a:t>
            </a:r>
          </a:p>
          <a:p>
            <a:r>
              <a:rPr lang="fr-FR" dirty="0" smtClean="0"/>
              <a:t>Encadrants : M Cadiot BTP CFA du Loiret &amp; Mme Krupa CFA de la CM d’Orléans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657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Match de Hockey</a:t>
            </a:r>
            <a:br>
              <a:rPr lang="fr-FR" dirty="0" smtClean="0"/>
            </a:br>
            <a:r>
              <a:rPr lang="fr-FR" dirty="0" err="1" smtClean="0"/>
              <a:t>Keuda</a:t>
            </a:r>
            <a:r>
              <a:rPr lang="fr-FR" dirty="0" smtClean="0"/>
              <a:t> / Lycée de Mäntsälä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13 heures, nous étions invités avec l’école a assisté au match annuel entre l’équipe de l’école de </a:t>
            </a:r>
            <a:r>
              <a:rPr lang="fr-FR" dirty="0" err="1" smtClean="0"/>
              <a:t>Keuda</a:t>
            </a:r>
            <a:r>
              <a:rPr lang="fr-FR" dirty="0" smtClean="0"/>
              <a:t> et celle du lycée.</a:t>
            </a:r>
          </a:p>
          <a:p>
            <a:r>
              <a:rPr lang="fr-FR" dirty="0" smtClean="0"/>
              <a:t>Match « animé » et « amicale » heureusement que deux périodes</a:t>
            </a:r>
          </a:p>
          <a:p>
            <a:r>
              <a:rPr lang="fr-FR" dirty="0" smtClean="0"/>
              <a:t>Résultat : 7-5 pour </a:t>
            </a:r>
            <a:r>
              <a:rPr lang="fr-FR" dirty="0" err="1" smtClean="0"/>
              <a:t>Keuda</a:t>
            </a:r>
            <a:r>
              <a:rPr lang="fr-FR" dirty="0" smtClean="0"/>
              <a:t> (3-0/4-5)</a:t>
            </a:r>
          </a:p>
          <a:p>
            <a:pPr marL="0" indent="0">
              <a:buNone/>
            </a:pPr>
            <a:r>
              <a:rPr lang="fr-FR" dirty="0" smtClean="0"/>
              <a:t>                         12 minutes / 10 minutes de pénalités avec chacun 1 expulsion définitive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197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311" y="3526809"/>
            <a:ext cx="4165600" cy="31242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304" y="3555242"/>
            <a:ext cx="4164084" cy="31230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945" y="1"/>
            <a:ext cx="4440072" cy="33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90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premières impressions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Travail 8H30 / 11H30</a:t>
            </a:r>
          </a:p>
          <a:p>
            <a:r>
              <a:rPr lang="fr-FR" dirty="0" smtClean="0"/>
              <a:t>Repas entre 11 H / 11H30 et sans dessert.</a:t>
            </a:r>
          </a:p>
          <a:p>
            <a:r>
              <a:rPr lang="fr-FR" dirty="0" smtClean="0"/>
              <a:t>Fin des cours à 15H45</a:t>
            </a:r>
          </a:p>
          <a:p>
            <a:r>
              <a:rPr lang="fr-FR" dirty="0" smtClean="0"/>
              <a:t>Beaucoup de travail en autonomie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972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Arrivée à Vantaa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Katriina</a:t>
            </a:r>
            <a:r>
              <a:rPr lang="fr-FR" dirty="0" smtClean="0"/>
              <a:t>, </a:t>
            </a:r>
            <a:r>
              <a:rPr lang="fr-FR" dirty="0" err="1" smtClean="0"/>
              <a:t>Vesa</a:t>
            </a:r>
            <a:r>
              <a:rPr lang="fr-FR" dirty="0" smtClean="0"/>
              <a:t> &amp; </a:t>
            </a:r>
            <a:r>
              <a:rPr lang="fr-FR" dirty="0" err="1" smtClean="0"/>
              <a:t>Kari</a:t>
            </a:r>
            <a:r>
              <a:rPr lang="fr-FR" dirty="0" smtClean="0"/>
              <a:t> nous attendaient pour nous emmener sur les deux lieux d’hébergement et de travail 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 </a:t>
            </a:r>
            <a:r>
              <a:rPr lang="fr-FR" dirty="0" smtClean="0"/>
              <a:t>Mme Krupa et 4 de ses jeunes à Järvenpää avec </a:t>
            </a:r>
            <a:r>
              <a:rPr lang="fr-FR" dirty="0" err="1" smtClean="0"/>
              <a:t>Katriina</a:t>
            </a:r>
            <a:endParaRPr lang="fr-FR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 </a:t>
            </a:r>
            <a:r>
              <a:rPr lang="fr-FR" dirty="0" smtClean="0"/>
              <a:t>M Cadiot avec les charpentiers, menuisiers, une cuisinière et une serveuse à Mäntsälä avec </a:t>
            </a:r>
            <a:r>
              <a:rPr lang="fr-FR" dirty="0" err="1" smtClean="0"/>
              <a:t>Vesa</a:t>
            </a:r>
            <a:r>
              <a:rPr lang="fr-FR" dirty="0" smtClean="0"/>
              <a:t> &amp; </a:t>
            </a:r>
            <a:r>
              <a:rPr lang="fr-FR" dirty="0" err="1" smtClean="0"/>
              <a:t>Katriina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5233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MÄNTSÄLÄ</a:t>
            </a:r>
            <a:br>
              <a:rPr lang="fr-FR" dirty="0" smtClean="0"/>
            </a:br>
            <a:r>
              <a:rPr lang="fr-FR" dirty="0" smtClean="0"/>
              <a:t>l’hébergement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 groupe est logé dans une résidence de chambre d’hôtes.</a:t>
            </a:r>
          </a:p>
          <a:p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 nouveau propriétaire a tout rénové en 2012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879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5322627" cy="399197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827" y="2620370"/>
            <a:ext cx="5650173" cy="42376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70496" y="4394579"/>
            <a:ext cx="278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Notre entrée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162567" y="4579245"/>
            <a:ext cx="5036024" cy="7024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152633" y="5281684"/>
            <a:ext cx="189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les fumeurs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899546" y="5500048"/>
            <a:ext cx="4176215" cy="6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86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146" y="114869"/>
            <a:ext cx="4165600" cy="3124200"/>
          </a:xfrm>
        </p:spPr>
      </p:pic>
      <p:sp>
        <p:nvSpPr>
          <p:cNvPr id="5" name="ZoneTexte 4"/>
          <p:cNvSpPr txBox="1"/>
          <p:nvPr/>
        </p:nvSpPr>
        <p:spPr>
          <a:xfrm>
            <a:off x="6493667" y="1078173"/>
            <a:ext cx="176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pièce à vivre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54" y="3523690"/>
            <a:ext cx="4445746" cy="333431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036466" y="4148919"/>
            <a:ext cx="267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s’installe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3272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soirée (qui commence tôt en Finlande)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Repas dans un restaurant à Mäntsälä : pizza pour tout le monde</a:t>
            </a:r>
          </a:p>
          <a:p>
            <a:r>
              <a:rPr lang="fr-FR" dirty="0" smtClean="0"/>
              <a:t>Courses pour les petits déjeuners à City-</a:t>
            </a:r>
            <a:r>
              <a:rPr lang="fr-FR" dirty="0" err="1" smtClean="0"/>
              <a:t>Market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96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Mardi 25 mars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Visite de l’école </a:t>
            </a:r>
            <a:r>
              <a:rPr lang="fr-FR" dirty="0" err="1" smtClean="0"/>
              <a:t>Keuda</a:t>
            </a:r>
            <a:r>
              <a:rPr lang="fr-FR" dirty="0" smtClean="0"/>
              <a:t> à 10H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649" y="2438399"/>
            <a:ext cx="5588001" cy="41910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66029" y="4831307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Restaurant d’application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5322627" y="4380931"/>
            <a:ext cx="1856095" cy="6550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9635319" y="1160060"/>
            <a:ext cx="200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Entrée de l’école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8" idx="2"/>
          </p:cNvCxnSpPr>
          <p:nvPr/>
        </p:nvCxnSpPr>
        <p:spPr>
          <a:xfrm flipH="1">
            <a:off x="10536072" y="1529392"/>
            <a:ext cx="102358" cy="2387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14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933" y="685800"/>
            <a:ext cx="7201468" cy="5401101"/>
          </a:xfrm>
        </p:spPr>
      </p:pic>
    </p:spTree>
    <p:extLst>
      <p:ext uri="{BB962C8B-B14F-4D97-AF65-F5344CB8AC3E}">
        <p14:creationId xmlns:p14="http://schemas.microsoft.com/office/powerpoint/2010/main" val="1377347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TC103457496[[fn=Parallaxe]]</Template>
  <TotalTime>53</TotalTime>
  <Words>344</Words>
  <Application>Microsoft Office PowerPoint</Application>
  <PresentationFormat>Grand écran</PresentationFormat>
  <Paragraphs>69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Corbel</vt:lpstr>
      <vt:lpstr>Wingdings</vt:lpstr>
      <vt:lpstr>Parallaxe</vt:lpstr>
      <vt:lpstr>SEJOUR FINLANDE 24 mars au 11 avril 2014 </vt:lpstr>
      <vt:lpstr>LUNDI 24 MARS</vt:lpstr>
      <vt:lpstr>Arrivée à Vantaa</vt:lpstr>
      <vt:lpstr>MÄNTSÄLÄ l’hébergement</vt:lpstr>
      <vt:lpstr>Présentation PowerPoint</vt:lpstr>
      <vt:lpstr>Présentation PowerPoint</vt:lpstr>
      <vt:lpstr>La soirée (qui commence tôt en Finlande)</vt:lpstr>
      <vt:lpstr>Mardi 25 mars </vt:lpstr>
      <vt:lpstr>Présentation PowerPoint</vt:lpstr>
      <vt:lpstr>L’atelier de charpente-menuiserie</vt:lpstr>
      <vt:lpstr>Le laboratoire des cuisiniers</vt:lpstr>
      <vt:lpstr>Le restaurant d’application</vt:lpstr>
      <vt:lpstr>La salle de technologie de Vesa</vt:lpstr>
      <vt:lpstr>La formation à Keuda</vt:lpstr>
      <vt:lpstr>Distribution des tenues et la Sécurité</vt:lpstr>
      <vt:lpstr>Les chantiers</vt:lpstr>
      <vt:lpstr>L’intérieur</vt:lpstr>
      <vt:lpstr>Le plan</vt:lpstr>
      <vt:lpstr>Un peu de manutention sur un autre chantier</vt:lpstr>
      <vt:lpstr>Match de Hockey Keuda / Lycée de Mäntsälä</vt:lpstr>
      <vt:lpstr>Présentation PowerPoint</vt:lpstr>
      <vt:lpstr>Les premières impressions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SEJOUR FINLANDE 24 mars au 11 avril 2014 </dc:title>
  <dc:creator>DAVID CADIOT</dc:creator>
  <cp:lastModifiedBy>DAVID CADIOT</cp:lastModifiedBy>
  <cp:revision>7</cp:revision>
  <dcterms:created xsi:type="dcterms:W3CDTF">2014-03-25T14:48:38Z</dcterms:created>
  <dcterms:modified xsi:type="dcterms:W3CDTF">2014-03-31T17:59:59Z</dcterms:modified>
</cp:coreProperties>
</file>